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21383625" cy="30275213"/>
  <p:notesSz cx="6858000" cy="9144000"/>
  <p:defaultTextStyle>
    <a:defPPr>
      <a:defRPr lang="en-US"/>
    </a:defPPr>
    <a:lvl1pPr marL="0" algn="l" defTabSz="2479414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1pPr>
    <a:lvl2pPr marL="1239707" algn="l" defTabSz="2479414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2pPr>
    <a:lvl3pPr marL="2479414" algn="l" defTabSz="2479414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3pPr>
    <a:lvl4pPr marL="3719121" algn="l" defTabSz="2479414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4pPr>
    <a:lvl5pPr marL="4958828" algn="l" defTabSz="2479414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5pPr>
    <a:lvl6pPr marL="6198535" algn="l" defTabSz="2479414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6pPr>
    <a:lvl7pPr marL="7438241" algn="l" defTabSz="2479414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7pPr>
    <a:lvl8pPr marL="8677949" algn="l" defTabSz="2479414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8pPr>
    <a:lvl9pPr marL="9917655" algn="l" defTabSz="2479414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5" autoAdjust="0"/>
    <p:restoredTop sz="95707" autoAdjust="0"/>
  </p:normalViewPr>
  <p:slideViewPr>
    <p:cSldViewPr snapToGrid="0">
      <p:cViewPr>
        <p:scale>
          <a:sx n="68" d="100"/>
          <a:sy n="68" d="100"/>
        </p:scale>
        <p:origin x="-296" y="-1680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20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0C5BB-34CB-4864-B482-68B9BC136F97}" type="datetime1">
              <a:rPr lang="it-IT" smtClean="0"/>
              <a:t>30/05/23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0EAE6-B4B6-49B7-9049-B371250BE0F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246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C9026-1567-4740-AFAD-057C7FF809B5}" type="datetime1">
              <a:rPr lang="it-IT" smtClean="0"/>
              <a:pPr/>
              <a:t>30/05/23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7F044-5458-4B2E-BFA0-52AAA1C529D4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62480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4934" rtl="0" eaLnBrk="1" latinLnBrk="0" hangingPunct="1">
      <a:defRPr sz="807" kern="1200">
        <a:solidFill>
          <a:schemeClr val="tx1"/>
        </a:solidFill>
        <a:latin typeface="+mn-lt"/>
        <a:ea typeface="+mn-ea"/>
        <a:cs typeface="+mn-cs"/>
      </a:defRPr>
    </a:lvl1pPr>
    <a:lvl2pPr marL="307467" algn="l" defTabSz="614934" rtl="0" eaLnBrk="1" latinLnBrk="0" hangingPunct="1">
      <a:defRPr sz="807" kern="1200">
        <a:solidFill>
          <a:schemeClr val="tx1"/>
        </a:solidFill>
        <a:latin typeface="+mn-lt"/>
        <a:ea typeface="+mn-ea"/>
        <a:cs typeface="+mn-cs"/>
      </a:defRPr>
    </a:lvl2pPr>
    <a:lvl3pPr marL="614934" algn="l" defTabSz="614934" rtl="0" eaLnBrk="1" latinLnBrk="0" hangingPunct="1">
      <a:defRPr sz="807" kern="1200">
        <a:solidFill>
          <a:schemeClr val="tx1"/>
        </a:solidFill>
        <a:latin typeface="+mn-lt"/>
        <a:ea typeface="+mn-ea"/>
        <a:cs typeface="+mn-cs"/>
      </a:defRPr>
    </a:lvl3pPr>
    <a:lvl4pPr marL="922401" algn="l" defTabSz="614934" rtl="0" eaLnBrk="1" latinLnBrk="0" hangingPunct="1">
      <a:defRPr sz="807" kern="1200">
        <a:solidFill>
          <a:schemeClr val="tx1"/>
        </a:solidFill>
        <a:latin typeface="+mn-lt"/>
        <a:ea typeface="+mn-ea"/>
        <a:cs typeface="+mn-cs"/>
      </a:defRPr>
    </a:lvl4pPr>
    <a:lvl5pPr marL="1229868" algn="l" defTabSz="614934" rtl="0" eaLnBrk="1" latinLnBrk="0" hangingPunct="1">
      <a:defRPr sz="807" kern="1200">
        <a:solidFill>
          <a:schemeClr val="tx1"/>
        </a:solidFill>
        <a:latin typeface="+mn-lt"/>
        <a:ea typeface="+mn-ea"/>
        <a:cs typeface="+mn-cs"/>
      </a:defRPr>
    </a:lvl5pPr>
    <a:lvl6pPr marL="1537335" algn="l" defTabSz="614934" rtl="0" eaLnBrk="1" latinLnBrk="0" hangingPunct="1">
      <a:defRPr sz="807" kern="1200">
        <a:solidFill>
          <a:schemeClr val="tx1"/>
        </a:solidFill>
        <a:latin typeface="+mn-lt"/>
        <a:ea typeface="+mn-ea"/>
        <a:cs typeface="+mn-cs"/>
      </a:defRPr>
    </a:lvl6pPr>
    <a:lvl7pPr marL="1844802" algn="l" defTabSz="614934" rtl="0" eaLnBrk="1" latinLnBrk="0" hangingPunct="1">
      <a:defRPr sz="807" kern="1200">
        <a:solidFill>
          <a:schemeClr val="tx1"/>
        </a:solidFill>
        <a:latin typeface="+mn-lt"/>
        <a:ea typeface="+mn-ea"/>
        <a:cs typeface="+mn-cs"/>
      </a:defRPr>
    </a:lvl7pPr>
    <a:lvl8pPr marL="2152269" algn="l" defTabSz="614934" rtl="0" eaLnBrk="1" latinLnBrk="0" hangingPunct="1">
      <a:defRPr sz="807" kern="1200">
        <a:solidFill>
          <a:schemeClr val="tx1"/>
        </a:solidFill>
        <a:latin typeface="+mn-lt"/>
        <a:ea typeface="+mn-ea"/>
        <a:cs typeface="+mn-cs"/>
      </a:defRPr>
    </a:lvl8pPr>
    <a:lvl9pPr marL="2459736" algn="l" defTabSz="614934" rtl="0" eaLnBrk="1" latinLnBrk="0" hangingPunct="1">
      <a:defRPr sz="8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endParaRPr lang="it-IT" sz="1200" noProof="0" dirty="0">
              <a:solidFill>
                <a:prstClr val="white">
                  <a:lumMod val="50000"/>
                </a:prstClr>
              </a:solidFill>
              <a:cs typeface="Calibri" panose="020F050202020403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7F044-5458-4B2E-BFA0-52AAA1C529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54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18446" y="911060"/>
            <a:ext cx="15146734" cy="2312635"/>
          </a:xfrm>
        </p:spPr>
        <p:txBody>
          <a:bodyPr/>
          <a:lstStyle>
            <a:lvl1pPr>
              <a:defRPr u="none"/>
            </a:lvl1pPr>
          </a:lstStyle>
          <a:p>
            <a:r>
              <a:rPr lang="it-IT" noProof="0" dirty="0"/>
              <a:t>Fare clic per modificare lo stile del titolo</a:t>
            </a:r>
          </a:p>
        </p:txBody>
      </p:sp>
      <p:sp>
        <p:nvSpPr>
          <p:cNvPr id="31" name="Segnaposto testo 6"/>
          <p:cNvSpPr>
            <a:spLocks noGrp="1"/>
          </p:cNvSpPr>
          <p:nvPr>
            <p:ph type="body" sz="quarter" idx="36"/>
          </p:nvPr>
        </p:nvSpPr>
        <p:spPr bwMode="auto">
          <a:xfrm>
            <a:off x="3118446" y="3300456"/>
            <a:ext cx="15146734" cy="125759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169" u="none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169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169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169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169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1169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1169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1169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1169">
                <a:solidFill>
                  <a:schemeClr val="bg1"/>
                </a:solidFill>
              </a:defRPr>
            </a:lvl9pPr>
          </a:lstStyle>
          <a:p>
            <a:pPr lvl="0"/>
            <a:r>
              <a:rPr lang="it-IT" noProof="0" dirty="0"/>
              <a:t>Fare clic per modificare gli stili del testo dello schema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u="sng"/>
            </a:lvl1pPr>
          </a:lstStyle>
          <a:p>
            <a:fld id="{82905813-9C51-49C6-97E8-93DFC49AFCFF}" type="datetime1">
              <a:rPr lang="it-IT" smtClean="0"/>
              <a:pPr/>
              <a:t>30/05/23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u="sng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sng"/>
            </a:lvl1pPr>
          </a:lstStyle>
          <a:p>
            <a:fld id="{91B4C631-C489-4C11-812F-2172FBEAE82B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13" hasCustomPrompt="1"/>
          </p:nvPr>
        </p:nvSpPr>
        <p:spPr>
          <a:xfrm>
            <a:off x="556865" y="5382260"/>
            <a:ext cx="6236891" cy="1121304"/>
          </a:xfrm>
          <a:prstGeom prst="round1Rect">
            <a:avLst/>
          </a:prstGeom>
          <a:solidFill>
            <a:schemeClr val="accent2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2923" u="none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it-IT" noProof="0" dirty="0"/>
              <a:t>Intestazione</a:t>
            </a:r>
          </a:p>
        </p:txBody>
      </p:sp>
      <p:sp>
        <p:nvSpPr>
          <p:cNvPr id="19" name="Segnaposto contenuto 17"/>
          <p:cNvSpPr>
            <a:spLocks noGrp="1"/>
          </p:cNvSpPr>
          <p:nvPr>
            <p:ph sz="quarter" idx="24" hasCustomPrompt="1"/>
          </p:nvPr>
        </p:nvSpPr>
        <p:spPr>
          <a:xfrm>
            <a:off x="556865" y="6503564"/>
            <a:ext cx="6236891" cy="6307336"/>
          </a:xfrm>
        </p:spPr>
        <p:txBody>
          <a:bodyPr lIns="365760" tIns="182880"/>
          <a:lstStyle>
            <a:lvl1pPr>
              <a:defRPr u="none" baseline="0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  <a:lvl6pPr>
              <a:defRPr u="none"/>
            </a:lvl6pPr>
            <a:lvl7pPr>
              <a:defRPr u="none"/>
            </a:lvl7pPr>
            <a:lvl8pPr>
              <a:defRPr u="none"/>
            </a:lvl8pPr>
            <a:lvl9pPr>
              <a:defRPr u="none"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  <a:p>
            <a:pPr lvl="5"/>
            <a:r>
              <a:rPr lang="it-IT" noProof="0" dirty="0"/>
              <a:t>Sei</a:t>
            </a:r>
          </a:p>
          <a:p>
            <a:pPr lvl="6"/>
            <a:r>
              <a:rPr lang="it-IT" noProof="0" dirty="0"/>
              <a:t>Sette</a:t>
            </a:r>
          </a:p>
          <a:p>
            <a:pPr lvl="7"/>
            <a:r>
              <a:rPr lang="it-IT" noProof="0" dirty="0"/>
              <a:t>Otto</a:t>
            </a:r>
          </a:p>
          <a:p>
            <a:pPr lvl="8"/>
            <a:r>
              <a:rPr lang="it-IT" noProof="0" dirty="0"/>
              <a:t>Nove</a:t>
            </a:r>
          </a:p>
        </p:txBody>
      </p:sp>
      <p:sp>
        <p:nvSpPr>
          <p:cNvPr id="11" name="Segnaposto testo 6"/>
          <p:cNvSpPr>
            <a:spLocks noGrp="1"/>
          </p:cNvSpPr>
          <p:nvPr>
            <p:ph type="body" sz="quarter" idx="17" hasCustomPrompt="1"/>
          </p:nvPr>
        </p:nvSpPr>
        <p:spPr>
          <a:xfrm>
            <a:off x="556865" y="13825681"/>
            <a:ext cx="6236891" cy="1121304"/>
          </a:xfrm>
          <a:prstGeom prst="round1Rect">
            <a:avLst/>
          </a:prstGeom>
          <a:solidFill>
            <a:schemeClr val="accent3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2923" u="none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it-IT" noProof="0" dirty="0"/>
              <a:t>Intestazione</a:t>
            </a:r>
          </a:p>
        </p:txBody>
      </p:sp>
      <p:sp>
        <p:nvSpPr>
          <p:cNvPr id="20" name="Segnaposto contenuto 17"/>
          <p:cNvSpPr>
            <a:spLocks noGrp="1"/>
          </p:cNvSpPr>
          <p:nvPr>
            <p:ph sz="quarter" idx="25" hasCustomPrompt="1"/>
          </p:nvPr>
        </p:nvSpPr>
        <p:spPr>
          <a:xfrm>
            <a:off x="556865" y="14946985"/>
            <a:ext cx="6236891" cy="8358430"/>
          </a:xfrm>
        </p:spPr>
        <p:txBody>
          <a:bodyPr lIns="365760" tIns="182880"/>
          <a:lstStyle>
            <a:lvl1pPr>
              <a:defRPr u="none" baseline="0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  <a:lvl6pPr>
              <a:defRPr u="none"/>
            </a:lvl6pPr>
            <a:lvl7pPr>
              <a:defRPr u="none"/>
            </a:lvl7pPr>
            <a:lvl8pPr>
              <a:defRPr u="none"/>
            </a:lvl8pPr>
            <a:lvl9pPr>
              <a:defRPr u="none"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  <a:p>
            <a:pPr lvl="5"/>
            <a:r>
              <a:rPr lang="it-IT" noProof="0" dirty="0"/>
              <a:t>Sei</a:t>
            </a:r>
          </a:p>
          <a:p>
            <a:pPr lvl="6"/>
            <a:r>
              <a:rPr lang="it-IT" noProof="0" dirty="0"/>
              <a:t>Sette</a:t>
            </a:r>
          </a:p>
          <a:p>
            <a:pPr lvl="7"/>
            <a:r>
              <a:rPr lang="it-IT" noProof="0" dirty="0"/>
              <a:t>Otto</a:t>
            </a:r>
          </a:p>
          <a:p>
            <a:pPr lvl="8"/>
            <a:r>
              <a:rPr lang="it-IT" noProof="0" dirty="0"/>
              <a:t>Nove</a:t>
            </a:r>
          </a:p>
        </p:txBody>
      </p:sp>
      <p:sp>
        <p:nvSpPr>
          <p:cNvPr id="13" name="Segnaposto testo 6"/>
          <p:cNvSpPr>
            <a:spLocks noGrp="1"/>
          </p:cNvSpPr>
          <p:nvPr>
            <p:ph type="body" sz="quarter" idx="19" hasCustomPrompt="1"/>
          </p:nvPr>
        </p:nvSpPr>
        <p:spPr>
          <a:xfrm>
            <a:off x="556865" y="23757633"/>
            <a:ext cx="6236891" cy="1121304"/>
          </a:xfrm>
          <a:prstGeom prst="round1Rect">
            <a:avLst/>
          </a:prstGeom>
          <a:solidFill>
            <a:schemeClr val="accent4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2923" u="none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it-IT" noProof="0" dirty="0"/>
              <a:t>Intestazione</a:t>
            </a:r>
          </a:p>
        </p:txBody>
      </p:sp>
      <p:sp>
        <p:nvSpPr>
          <p:cNvPr id="21" name="Segnaposto contenuto 17"/>
          <p:cNvSpPr>
            <a:spLocks noGrp="1"/>
          </p:cNvSpPr>
          <p:nvPr>
            <p:ph sz="quarter" idx="26" hasCustomPrompt="1"/>
          </p:nvPr>
        </p:nvSpPr>
        <p:spPr>
          <a:xfrm>
            <a:off x="556865" y="24884543"/>
            <a:ext cx="6236891" cy="4204891"/>
          </a:xfrm>
        </p:spPr>
        <p:txBody>
          <a:bodyPr lIns="365760" tIns="182880"/>
          <a:lstStyle>
            <a:lvl1pPr>
              <a:defRPr u="none" baseline="0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  <a:lvl6pPr>
              <a:defRPr u="none"/>
            </a:lvl6pPr>
            <a:lvl7pPr>
              <a:defRPr u="none"/>
            </a:lvl7pPr>
            <a:lvl8pPr>
              <a:defRPr u="none"/>
            </a:lvl8pPr>
            <a:lvl9pPr>
              <a:defRPr u="none"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  <a:p>
            <a:pPr lvl="5"/>
            <a:r>
              <a:rPr lang="it-IT" noProof="0" dirty="0"/>
              <a:t>Sei</a:t>
            </a:r>
          </a:p>
          <a:p>
            <a:pPr lvl="6"/>
            <a:r>
              <a:rPr lang="it-IT" noProof="0" dirty="0"/>
              <a:t>Sette</a:t>
            </a:r>
          </a:p>
          <a:p>
            <a:pPr lvl="7"/>
            <a:r>
              <a:rPr lang="it-IT" noProof="0" dirty="0"/>
              <a:t>Otto</a:t>
            </a:r>
          </a:p>
          <a:p>
            <a:pPr lvl="8"/>
            <a:r>
              <a:rPr lang="it-IT" noProof="0" dirty="0"/>
              <a:t>Nove</a:t>
            </a:r>
          </a:p>
        </p:txBody>
      </p:sp>
      <p:sp>
        <p:nvSpPr>
          <p:cNvPr id="15" name="Segnaposto testo 6"/>
          <p:cNvSpPr>
            <a:spLocks noGrp="1"/>
          </p:cNvSpPr>
          <p:nvPr>
            <p:ph type="body" sz="quarter" idx="21" hasCustomPrompt="1"/>
          </p:nvPr>
        </p:nvSpPr>
        <p:spPr>
          <a:xfrm>
            <a:off x="7573367" y="5382260"/>
            <a:ext cx="6236891" cy="1121304"/>
          </a:xfrm>
          <a:prstGeom prst="round1Rect">
            <a:avLst/>
          </a:prstGeom>
          <a:solidFill>
            <a:schemeClr val="accent5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2923" u="none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it-IT" noProof="0" dirty="0"/>
              <a:t>Intestazione</a:t>
            </a:r>
          </a:p>
        </p:txBody>
      </p:sp>
      <p:sp>
        <p:nvSpPr>
          <p:cNvPr id="22" name="Segnaposto contenuto 17"/>
          <p:cNvSpPr>
            <a:spLocks noGrp="1"/>
          </p:cNvSpPr>
          <p:nvPr>
            <p:ph sz="quarter" idx="27" hasCustomPrompt="1"/>
          </p:nvPr>
        </p:nvSpPr>
        <p:spPr>
          <a:xfrm>
            <a:off x="7573367" y="6503564"/>
            <a:ext cx="6236891" cy="4204891"/>
          </a:xfrm>
        </p:spPr>
        <p:txBody>
          <a:bodyPr lIns="365760" tIns="182880"/>
          <a:lstStyle>
            <a:lvl1pPr>
              <a:defRPr u="none" baseline="0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  <a:lvl6pPr>
              <a:defRPr u="none"/>
            </a:lvl6pPr>
            <a:lvl7pPr>
              <a:defRPr u="none"/>
            </a:lvl7pPr>
            <a:lvl8pPr>
              <a:defRPr u="none"/>
            </a:lvl8pPr>
            <a:lvl9pPr>
              <a:defRPr u="none"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  <a:p>
            <a:pPr lvl="5"/>
            <a:r>
              <a:rPr lang="it-IT" noProof="0" dirty="0"/>
              <a:t>Sei</a:t>
            </a:r>
          </a:p>
          <a:p>
            <a:pPr lvl="6"/>
            <a:r>
              <a:rPr lang="it-IT" noProof="0" dirty="0"/>
              <a:t>Sette</a:t>
            </a:r>
          </a:p>
          <a:p>
            <a:pPr lvl="7"/>
            <a:r>
              <a:rPr lang="it-IT" noProof="0" dirty="0"/>
              <a:t>Otto</a:t>
            </a:r>
          </a:p>
          <a:p>
            <a:pPr lvl="8"/>
            <a:r>
              <a:rPr lang="it-IT" noProof="0" dirty="0"/>
              <a:t>Nove</a:t>
            </a:r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23" hasCustomPrompt="1"/>
          </p:nvPr>
        </p:nvSpPr>
        <p:spPr>
          <a:xfrm>
            <a:off x="7573367" y="10988781"/>
            <a:ext cx="6236891" cy="5676602"/>
          </a:xfrm>
        </p:spPr>
        <p:txBody>
          <a:bodyPr lIns="365760" tIns="182880"/>
          <a:lstStyle>
            <a:lvl1pPr>
              <a:defRPr u="none" baseline="0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  <a:lvl6pPr>
              <a:defRPr u="none"/>
            </a:lvl6pPr>
            <a:lvl7pPr>
              <a:defRPr u="none"/>
            </a:lvl7pPr>
            <a:lvl8pPr>
              <a:defRPr u="none"/>
            </a:lvl8pPr>
            <a:lvl9pPr>
              <a:defRPr u="none"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  <a:p>
            <a:pPr lvl="5"/>
            <a:r>
              <a:rPr lang="it-IT" noProof="0" dirty="0"/>
              <a:t>Sei</a:t>
            </a:r>
          </a:p>
          <a:p>
            <a:pPr lvl="6"/>
            <a:r>
              <a:rPr lang="it-IT" noProof="0" dirty="0"/>
              <a:t>Sette</a:t>
            </a:r>
          </a:p>
          <a:p>
            <a:pPr lvl="7"/>
            <a:r>
              <a:rPr lang="it-IT" noProof="0" dirty="0"/>
              <a:t>Otto</a:t>
            </a:r>
          </a:p>
          <a:p>
            <a:pPr lvl="8"/>
            <a:r>
              <a:rPr lang="it-IT" noProof="0" dirty="0"/>
              <a:t>Nove</a:t>
            </a:r>
          </a:p>
        </p:txBody>
      </p:sp>
      <p:sp>
        <p:nvSpPr>
          <p:cNvPr id="23" name="Segnaposto contenuto 17"/>
          <p:cNvSpPr>
            <a:spLocks noGrp="1"/>
          </p:cNvSpPr>
          <p:nvPr>
            <p:ph sz="quarter" idx="28" hasCustomPrompt="1"/>
          </p:nvPr>
        </p:nvSpPr>
        <p:spPr>
          <a:xfrm>
            <a:off x="7573367" y="21585105"/>
            <a:ext cx="6236891" cy="1611875"/>
          </a:xfrm>
        </p:spPr>
        <p:txBody>
          <a:bodyPr tIns="182880"/>
          <a:lstStyle>
            <a:lvl1pPr>
              <a:defRPr u="none" baseline="0"/>
            </a:lvl1pPr>
            <a:lvl2pPr>
              <a:defRPr u="none"/>
            </a:lvl2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</p:txBody>
      </p:sp>
      <p:sp>
        <p:nvSpPr>
          <p:cNvPr id="24" name="Segnaposto testo 6"/>
          <p:cNvSpPr>
            <a:spLocks noGrp="1"/>
          </p:cNvSpPr>
          <p:nvPr>
            <p:ph type="body" sz="quarter" idx="29" hasCustomPrompt="1"/>
          </p:nvPr>
        </p:nvSpPr>
        <p:spPr>
          <a:xfrm>
            <a:off x="7573367" y="23757633"/>
            <a:ext cx="6236891" cy="1121304"/>
          </a:xfrm>
          <a:prstGeom prst="round1Rect">
            <a:avLst/>
          </a:prstGeom>
          <a:solidFill>
            <a:schemeClr val="accent6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2923" u="none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it-IT" noProof="0" dirty="0"/>
              <a:t>Intestazione</a:t>
            </a:r>
          </a:p>
        </p:txBody>
      </p:sp>
      <p:sp>
        <p:nvSpPr>
          <p:cNvPr id="25" name="Segnaposto contenuto 17"/>
          <p:cNvSpPr>
            <a:spLocks noGrp="1"/>
          </p:cNvSpPr>
          <p:nvPr>
            <p:ph sz="quarter" idx="30" hasCustomPrompt="1"/>
          </p:nvPr>
        </p:nvSpPr>
        <p:spPr>
          <a:xfrm>
            <a:off x="7573367" y="24884543"/>
            <a:ext cx="6236891" cy="4204891"/>
          </a:xfrm>
        </p:spPr>
        <p:txBody>
          <a:bodyPr lIns="365760" tIns="182880"/>
          <a:lstStyle>
            <a:lvl1pPr>
              <a:defRPr u="none" baseline="0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  <a:lvl6pPr>
              <a:defRPr u="none"/>
            </a:lvl6pPr>
            <a:lvl7pPr>
              <a:defRPr u="none"/>
            </a:lvl7pPr>
            <a:lvl8pPr>
              <a:defRPr u="none"/>
            </a:lvl8pPr>
            <a:lvl9pPr>
              <a:defRPr u="none"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  <a:p>
            <a:pPr lvl="5"/>
            <a:r>
              <a:rPr lang="it-IT" noProof="0" dirty="0"/>
              <a:t>Sei</a:t>
            </a:r>
          </a:p>
          <a:p>
            <a:pPr lvl="6"/>
            <a:r>
              <a:rPr lang="it-IT" noProof="0" dirty="0"/>
              <a:t>Sette</a:t>
            </a:r>
          </a:p>
          <a:p>
            <a:pPr lvl="7"/>
            <a:r>
              <a:rPr lang="it-IT" noProof="0" dirty="0"/>
              <a:t>Otto</a:t>
            </a:r>
          </a:p>
          <a:p>
            <a:pPr lvl="8"/>
            <a:r>
              <a:rPr lang="it-IT" noProof="0" dirty="0"/>
              <a:t>Nove</a:t>
            </a:r>
          </a:p>
        </p:txBody>
      </p:sp>
      <p:sp>
        <p:nvSpPr>
          <p:cNvPr id="26" name="Segnaposto testo 6"/>
          <p:cNvSpPr>
            <a:spLocks noGrp="1"/>
          </p:cNvSpPr>
          <p:nvPr>
            <p:ph type="body" sz="quarter" idx="31" hasCustomPrompt="1"/>
          </p:nvPr>
        </p:nvSpPr>
        <p:spPr>
          <a:xfrm>
            <a:off x="14567594" y="5382260"/>
            <a:ext cx="6236891" cy="1121304"/>
          </a:xfrm>
          <a:prstGeom prst="round1Rect">
            <a:avLst/>
          </a:prstGeom>
          <a:solidFill>
            <a:schemeClr val="accent6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2923" u="none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it-IT" noProof="0" dirty="0"/>
              <a:t>Intestazione</a:t>
            </a:r>
          </a:p>
        </p:txBody>
      </p:sp>
      <p:sp>
        <p:nvSpPr>
          <p:cNvPr id="27" name="Segnaposto contenuto 17"/>
          <p:cNvSpPr>
            <a:spLocks noGrp="1"/>
          </p:cNvSpPr>
          <p:nvPr>
            <p:ph sz="quarter" idx="32" hasCustomPrompt="1"/>
          </p:nvPr>
        </p:nvSpPr>
        <p:spPr>
          <a:xfrm>
            <a:off x="14567594" y="6503564"/>
            <a:ext cx="6236891" cy="6727825"/>
          </a:xfrm>
        </p:spPr>
        <p:txBody>
          <a:bodyPr lIns="365760" tIns="182880"/>
          <a:lstStyle>
            <a:lvl1pPr>
              <a:defRPr u="none" baseline="0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  <a:lvl6pPr>
              <a:defRPr u="none"/>
            </a:lvl6pPr>
            <a:lvl7pPr>
              <a:defRPr u="none"/>
            </a:lvl7pPr>
            <a:lvl8pPr>
              <a:defRPr u="none"/>
            </a:lvl8pPr>
            <a:lvl9pPr>
              <a:defRPr u="none"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  <a:p>
            <a:pPr lvl="5"/>
            <a:r>
              <a:rPr lang="it-IT" noProof="0" dirty="0"/>
              <a:t>Sei</a:t>
            </a:r>
          </a:p>
          <a:p>
            <a:pPr lvl="6"/>
            <a:r>
              <a:rPr lang="it-IT" noProof="0" dirty="0"/>
              <a:t>Sette</a:t>
            </a:r>
          </a:p>
          <a:p>
            <a:pPr lvl="7"/>
            <a:r>
              <a:rPr lang="it-IT" noProof="0" dirty="0"/>
              <a:t>Otto</a:t>
            </a:r>
          </a:p>
          <a:p>
            <a:pPr lvl="8"/>
            <a:r>
              <a:rPr lang="it-IT" noProof="0" dirty="0"/>
              <a:t>Nove</a:t>
            </a:r>
          </a:p>
        </p:txBody>
      </p:sp>
      <p:sp>
        <p:nvSpPr>
          <p:cNvPr id="28" name="Segnaposto contenuto 17"/>
          <p:cNvSpPr>
            <a:spLocks noGrp="1"/>
          </p:cNvSpPr>
          <p:nvPr>
            <p:ph sz="quarter" idx="33" hasCustomPrompt="1"/>
          </p:nvPr>
        </p:nvSpPr>
        <p:spPr>
          <a:xfrm>
            <a:off x="14567594" y="14565741"/>
            <a:ext cx="6236891" cy="6727825"/>
          </a:xfrm>
        </p:spPr>
        <p:txBody>
          <a:bodyPr lIns="365760" tIns="182880"/>
          <a:lstStyle>
            <a:lvl1pPr>
              <a:defRPr u="none" baseline="0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  <a:lvl6pPr>
              <a:defRPr u="none"/>
            </a:lvl6pPr>
            <a:lvl7pPr>
              <a:defRPr u="none"/>
            </a:lvl7pPr>
            <a:lvl8pPr>
              <a:defRPr u="none"/>
            </a:lvl8pPr>
            <a:lvl9pPr>
              <a:defRPr u="none"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  <a:p>
            <a:pPr lvl="5"/>
            <a:r>
              <a:rPr lang="it-IT" noProof="0" dirty="0"/>
              <a:t>Sei</a:t>
            </a:r>
          </a:p>
          <a:p>
            <a:pPr lvl="6"/>
            <a:r>
              <a:rPr lang="it-IT" noProof="0" dirty="0"/>
              <a:t>Sette</a:t>
            </a:r>
          </a:p>
          <a:p>
            <a:pPr lvl="7"/>
            <a:r>
              <a:rPr lang="it-IT" noProof="0" dirty="0"/>
              <a:t>Otto</a:t>
            </a:r>
          </a:p>
          <a:p>
            <a:pPr lvl="8"/>
            <a:r>
              <a:rPr lang="it-IT" noProof="0" dirty="0"/>
              <a:t>Nove</a:t>
            </a:r>
          </a:p>
        </p:txBody>
      </p:sp>
      <p:sp>
        <p:nvSpPr>
          <p:cNvPr id="29" name="Segnaposto testo 6"/>
          <p:cNvSpPr>
            <a:spLocks noGrp="1"/>
          </p:cNvSpPr>
          <p:nvPr>
            <p:ph type="body" sz="quarter" idx="34" hasCustomPrompt="1"/>
          </p:nvPr>
        </p:nvSpPr>
        <p:spPr>
          <a:xfrm>
            <a:off x="14567594" y="23757633"/>
            <a:ext cx="6236891" cy="1121304"/>
          </a:xfrm>
          <a:prstGeom prst="round1Rect">
            <a:avLst/>
          </a:prstGeom>
          <a:solidFill>
            <a:schemeClr val="accent1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2923" u="none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2923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it-IT" noProof="0" dirty="0"/>
              <a:t>Intestazione</a:t>
            </a:r>
          </a:p>
        </p:txBody>
      </p:sp>
      <p:sp>
        <p:nvSpPr>
          <p:cNvPr id="30" name="Segnaposto contenuto 17"/>
          <p:cNvSpPr>
            <a:spLocks noGrp="1"/>
          </p:cNvSpPr>
          <p:nvPr>
            <p:ph sz="quarter" idx="35" hasCustomPrompt="1"/>
          </p:nvPr>
        </p:nvSpPr>
        <p:spPr>
          <a:xfrm>
            <a:off x="14567594" y="24884543"/>
            <a:ext cx="6236891" cy="4204891"/>
          </a:xfrm>
        </p:spPr>
        <p:txBody>
          <a:bodyPr lIns="365760" tIns="182880"/>
          <a:lstStyle>
            <a:lvl1pPr>
              <a:defRPr u="none" baseline="0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  <a:lvl6pPr>
              <a:defRPr u="none"/>
            </a:lvl6pPr>
            <a:lvl7pPr>
              <a:defRPr u="none"/>
            </a:lvl7pPr>
            <a:lvl8pPr>
              <a:defRPr u="none"/>
            </a:lvl8pPr>
            <a:lvl9pPr>
              <a:defRPr u="none"/>
            </a:lvl9pPr>
          </a:lstStyle>
          <a:p>
            <a:pPr lvl="0"/>
            <a:r>
              <a:rPr lang="it-IT" noProof="0" dirty="0"/>
              <a:t>Usare questo segnaposto per aggiungere testo o altro contenuto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  <a:p>
            <a:pPr lvl="5"/>
            <a:r>
              <a:rPr lang="it-IT" noProof="0" dirty="0"/>
              <a:t>Sei</a:t>
            </a:r>
          </a:p>
          <a:p>
            <a:pPr lvl="6"/>
            <a:r>
              <a:rPr lang="it-IT" noProof="0" dirty="0"/>
              <a:t>Sette</a:t>
            </a:r>
          </a:p>
          <a:p>
            <a:pPr lvl="7"/>
            <a:r>
              <a:rPr lang="it-IT" noProof="0" dirty="0"/>
              <a:t>Otto</a:t>
            </a:r>
          </a:p>
          <a:p>
            <a:pPr lvl="8"/>
            <a:r>
              <a:rPr lang="it-IT" noProof="0" dirty="0"/>
              <a:t>Nove</a:t>
            </a:r>
          </a:p>
        </p:txBody>
      </p:sp>
    </p:spTree>
    <p:extLst>
      <p:ext uri="{BB962C8B-B14F-4D97-AF65-F5344CB8AC3E}">
        <p14:creationId xmlns:p14="http://schemas.microsoft.com/office/powerpoint/2010/main" val="1459077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467" userDrawn="1">
          <p15:clr>
            <a:srgbClr val="A4A3A4"/>
          </p15:clr>
        </p15:guide>
        <p15:guide id="2" pos="9003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 bwMode="invGray">
          <a:xfrm>
            <a:off x="0" y="0"/>
            <a:ext cx="21383625" cy="46253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78" u="none" noProof="0" dirty="0"/>
          </a:p>
        </p:txBody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 bwMode="auto">
          <a:xfrm>
            <a:off x="3118446" y="911060"/>
            <a:ext cx="15146734" cy="2312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noProof="0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118446" y="5536439"/>
            <a:ext cx="15146734" cy="217322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dirty="0"/>
              <a:t>Fare clic per modificare gli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556865" y="29536044"/>
            <a:ext cx="4811316" cy="420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 u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38C21-BDC4-4FF7-82BE-A5461A103035}" type="datetime1">
              <a:rPr lang="it-IT" smtClean="0"/>
              <a:pPr/>
              <a:t>30/05/23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5368181" y="29536044"/>
            <a:ext cx="10647263" cy="420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 u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6015444" y="29536044"/>
            <a:ext cx="4811316" cy="420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 u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C631-C489-4C11-812F-2172FBEAE82B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88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2138379" rtl="0" eaLnBrk="1" latinLnBrk="0" hangingPunct="1">
        <a:lnSpc>
          <a:spcPct val="90000"/>
        </a:lnSpc>
        <a:spcBef>
          <a:spcPct val="0"/>
        </a:spcBef>
        <a:buNone/>
        <a:defRPr sz="4287" b="1" u="none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2748" indent="-222748" algn="l" defTabSz="2138379" rtl="0" eaLnBrk="1" latinLnBrk="0" hangingPunct="1">
        <a:lnSpc>
          <a:spcPct val="100000"/>
        </a:lnSpc>
        <a:spcBef>
          <a:spcPts val="585"/>
        </a:spcBef>
        <a:buClr>
          <a:schemeClr val="accent2"/>
        </a:buClr>
        <a:buFont typeface="Arial" panose="020B0604020202020204" pitchFamily="34" charset="0"/>
        <a:buChar char="•"/>
        <a:defRPr sz="1364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534595" indent="-222748" algn="l" defTabSz="2138379" rtl="0" eaLnBrk="1" latinLnBrk="0" hangingPunct="1">
        <a:lnSpc>
          <a:spcPct val="100000"/>
        </a:lnSpc>
        <a:spcBef>
          <a:spcPts val="585"/>
        </a:spcBef>
        <a:buClr>
          <a:schemeClr val="accent2"/>
        </a:buClr>
        <a:buFont typeface="Arial" panose="020B0604020202020204" pitchFamily="34" charset="0"/>
        <a:buChar char="•"/>
        <a:defRPr sz="1169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534595" indent="-222748" algn="l" defTabSz="2138379" rtl="0" eaLnBrk="1" latinLnBrk="0" hangingPunct="1">
        <a:lnSpc>
          <a:spcPct val="100000"/>
        </a:lnSpc>
        <a:spcBef>
          <a:spcPts val="585"/>
        </a:spcBef>
        <a:buClr>
          <a:schemeClr val="accent2"/>
        </a:buClr>
        <a:buFont typeface="Arial" panose="020B0604020202020204" pitchFamily="34" charset="0"/>
        <a:buChar char="•"/>
        <a:defRPr sz="1169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534595" indent="-222748" algn="l" defTabSz="2138379" rtl="0" eaLnBrk="1" latinLnBrk="0" hangingPunct="1">
        <a:lnSpc>
          <a:spcPct val="100000"/>
        </a:lnSpc>
        <a:spcBef>
          <a:spcPts val="585"/>
        </a:spcBef>
        <a:buClr>
          <a:schemeClr val="accent2"/>
        </a:buClr>
        <a:buFont typeface="Arial" panose="020B0604020202020204" pitchFamily="34" charset="0"/>
        <a:buChar char="•"/>
        <a:defRPr sz="1169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534595" indent="-222748" algn="l" defTabSz="2138379" rtl="0" eaLnBrk="1" latinLnBrk="0" hangingPunct="1">
        <a:lnSpc>
          <a:spcPct val="100000"/>
        </a:lnSpc>
        <a:spcBef>
          <a:spcPts val="585"/>
        </a:spcBef>
        <a:buClr>
          <a:schemeClr val="accent2"/>
        </a:buClr>
        <a:buFont typeface="Arial" panose="020B0604020202020204" pitchFamily="34" charset="0"/>
        <a:buChar char="•"/>
        <a:defRPr sz="1169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534595" indent="-222748" algn="l" defTabSz="2138379" rtl="0" eaLnBrk="1" latinLnBrk="0" hangingPunct="1">
        <a:lnSpc>
          <a:spcPct val="100000"/>
        </a:lnSpc>
        <a:spcBef>
          <a:spcPts val="585"/>
        </a:spcBef>
        <a:buClr>
          <a:schemeClr val="accent2"/>
        </a:buClr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534595" indent="-222748" algn="l" defTabSz="2138379" rtl="0" eaLnBrk="1" latinLnBrk="0" hangingPunct="1">
        <a:lnSpc>
          <a:spcPct val="100000"/>
        </a:lnSpc>
        <a:spcBef>
          <a:spcPts val="585"/>
        </a:spcBef>
        <a:buClr>
          <a:schemeClr val="accent2"/>
        </a:buClr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534595" indent="-222748" algn="l" defTabSz="2138379" rtl="0" eaLnBrk="1" latinLnBrk="0" hangingPunct="1">
        <a:lnSpc>
          <a:spcPct val="100000"/>
        </a:lnSpc>
        <a:spcBef>
          <a:spcPts val="585"/>
        </a:spcBef>
        <a:buClr>
          <a:schemeClr val="accent2"/>
        </a:buClr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534595" indent="-222748" algn="l" defTabSz="2138379" rtl="0" eaLnBrk="1" latinLnBrk="0" hangingPunct="1">
        <a:lnSpc>
          <a:spcPct val="100000"/>
        </a:lnSpc>
        <a:spcBef>
          <a:spcPts val="585"/>
        </a:spcBef>
        <a:buClr>
          <a:schemeClr val="accent2"/>
        </a:buClr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79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90" algn="l" defTabSz="2138379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79" algn="l" defTabSz="2138379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569" algn="l" defTabSz="2138379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759" algn="l" defTabSz="2138379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948" algn="l" defTabSz="2138379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5138" algn="l" defTabSz="2138379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327" algn="l" defTabSz="2138379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517" algn="l" defTabSz="2138379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351" userDrawn="1">
          <p15:clr>
            <a:srgbClr val="A4A3A4"/>
          </p15:clr>
        </p15:guide>
        <p15:guide id="3" pos="13119" userDrawn="1">
          <p15:clr>
            <a:srgbClr val="A4A3A4"/>
          </p15:clr>
        </p15:guide>
        <p15:guide id="4" pos="6735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505387" y="1678725"/>
            <a:ext cx="14355964" cy="1630733"/>
          </a:xfrm>
        </p:spPr>
        <p:txBody>
          <a:bodyPr>
            <a:noAutofit/>
          </a:bodyPr>
          <a:lstStyle/>
          <a:p>
            <a:r>
              <a:rPr lang="it-IT" sz="5000" dirty="0">
                <a:solidFill>
                  <a:srgbClr val="C00000"/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Un modello di catalogazione digitale delle grammatiche bilingue di spagnolo per italofoni</a:t>
            </a:r>
            <a:endParaRPr lang="it-IT" sz="5000" dirty="0">
              <a:solidFill>
                <a:srgbClr val="C00000"/>
              </a:solidFill>
            </a:endParaRPr>
          </a:p>
        </p:txBody>
      </p:sp>
      <p:sp>
        <p:nvSpPr>
          <p:cNvPr id="23" name="Segnaposto testo 22"/>
          <p:cNvSpPr>
            <a:spLocks noGrp="1"/>
          </p:cNvSpPr>
          <p:nvPr>
            <p:ph type="body" sz="quarter" idx="36"/>
          </p:nvPr>
        </p:nvSpPr>
        <p:spPr>
          <a:xfrm>
            <a:off x="3505387" y="3635402"/>
            <a:ext cx="14355964" cy="1121304"/>
          </a:xfrm>
        </p:spPr>
        <p:txBody>
          <a:bodyPr>
            <a:normAutofit lnSpcReduction="10000"/>
          </a:bodyPr>
          <a:lstStyle/>
          <a:p>
            <a:r>
              <a:rPr lang="it-IT" sz="2500" dirty="0">
                <a:solidFill>
                  <a:srgbClr val="C00000"/>
                </a:solidFill>
              </a:rPr>
              <a:t>Silvia Muzzupappa</a:t>
            </a:r>
            <a:r>
              <a:rPr lang="it-IT" sz="2500" baseline="30000" dirty="0">
                <a:solidFill>
                  <a:srgbClr val="C00000"/>
                </a:solidFill>
              </a:rPr>
              <a:t>1</a:t>
            </a:r>
            <a:r>
              <a:rPr lang="it-IT" sz="2500" dirty="0">
                <a:solidFill>
                  <a:srgbClr val="C00000"/>
                </a:solidFill>
              </a:rPr>
              <a:t>; Giorgio Maria Di Nunzio</a:t>
            </a:r>
            <a:r>
              <a:rPr lang="it-IT" sz="2500" baseline="30000" dirty="0">
                <a:solidFill>
                  <a:srgbClr val="C00000"/>
                </a:solidFill>
              </a:rPr>
              <a:t>2</a:t>
            </a:r>
            <a:br>
              <a:rPr lang="it-IT" sz="2500" dirty="0">
                <a:solidFill>
                  <a:srgbClr val="C00000"/>
                </a:solidFill>
              </a:rPr>
            </a:br>
            <a:r>
              <a:rPr lang="it-IT" sz="2500" baseline="30000" dirty="0">
                <a:solidFill>
                  <a:srgbClr val="C00000"/>
                </a:solidFill>
              </a:rPr>
              <a:t>1</a:t>
            </a:r>
            <a:r>
              <a:rPr lang="it-IT" sz="2500" dirty="0">
                <a:solidFill>
                  <a:srgbClr val="C00000"/>
                </a:solidFill>
              </a:rPr>
              <a:t>Dottoranda, Dipartimento di Studi Linguistici e Letterari, Università degli Studi di Padova</a:t>
            </a:r>
          </a:p>
          <a:p>
            <a:r>
              <a:rPr lang="it-IT" sz="2500" baseline="30000" dirty="0">
                <a:solidFill>
                  <a:srgbClr val="C00000"/>
                </a:solidFill>
              </a:rPr>
              <a:t>2</a:t>
            </a:r>
            <a:r>
              <a:rPr lang="it-IT" sz="2500" dirty="0">
                <a:solidFill>
                  <a:srgbClr val="C00000"/>
                </a:solidFill>
              </a:rPr>
              <a:t>Professore Associato, Dipartimento di Ingegneria dell’Informazione, Università degli Studi di Padova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>
          <a:xfrm>
            <a:off x="556860" y="5192190"/>
            <a:ext cx="6236891" cy="1121304"/>
          </a:xfrm>
          <a:solidFill>
            <a:srgbClr val="C00000"/>
          </a:solidFill>
        </p:spPr>
        <p:txBody>
          <a:bodyPr/>
          <a:lstStyle/>
          <a:p>
            <a:r>
              <a:rPr lang="it-IT" sz="4000" dirty="0"/>
              <a:t>Background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21"/>
          </p:nvPr>
        </p:nvSpPr>
        <p:spPr>
          <a:xfrm>
            <a:off x="579140" y="20191979"/>
            <a:ext cx="6236891" cy="1121304"/>
          </a:xfrm>
          <a:solidFill>
            <a:srgbClr val="C00000"/>
          </a:solidFill>
        </p:spPr>
        <p:txBody>
          <a:bodyPr/>
          <a:lstStyle/>
          <a:p>
            <a:r>
              <a:rPr lang="it-IT" sz="4000" dirty="0"/>
              <a:t>Metodi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quarter" idx="27"/>
          </p:nvPr>
        </p:nvSpPr>
        <p:spPr>
          <a:xfrm>
            <a:off x="556862" y="21846423"/>
            <a:ext cx="6236891" cy="711778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3000" b="1" dirty="0"/>
              <a:t>Livelli di analisi</a:t>
            </a:r>
            <a:r>
              <a:rPr lang="it-IT" sz="3000" dirty="0"/>
              <a:t>:</a:t>
            </a:r>
          </a:p>
          <a:p>
            <a:pPr algn="just"/>
            <a:r>
              <a:rPr lang="it-IT" sz="3000" dirty="0"/>
              <a:t>La macrostruttura, ovvero il layout del libro</a:t>
            </a:r>
          </a:p>
          <a:p>
            <a:pPr algn="just"/>
            <a:r>
              <a:rPr lang="it-IT" sz="3000" dirty="0"/>
              <a:t>La microstruttura, ovvero il contenuto del libro</a:t>
            </a:r>
          </a:p>
          <a:p>
            <a:pPr algn="just"/>
            <a:endParaRPr lang="it-IT" sz="3000" dirty="0"/>
          </a:p>
          <a:p>
            <a:pPr marL="0" indent="0" algn="just">
              <a:buNone/>
            </a:pPr>
            <a:r>
              <a:rPr lang="it-IT" sz="3000" b="1" dirty="0"/>
              <a:t>Criteri di selezione </a:t>
            </a:r>
            <a:r>
              <a:rPr lang="it-IT" sz="3000" dirty="0"/>
              <a:t>delle grammatiche:</a:t>
            </a:r>
          </a:p>
          <a:p>
            <a:pPr algn="just"/>
            <a:r>
              <a:rPr lang="it-IT" sz="3000" dirty="0"/>
              <a:t>Pubblicate tra il XVI e il XIX secolo</a:t>
            </a:r>
          </a:p>
          <a:p>
            <a:pPr algn="just"/>
            <a:r>
              <a:rPr lang="it-IT" sz="3000" dirty="0"/>
              <a:t>Testi multilingue</a:t>
            </a:r>
          </a:p>
          <a:p>
            <a:pPr algn="just"/>
            <a:r>
              <a:rPr lang="it-IT" sz="3000" dirty="0"/>
              <a:t>Metalinguaggio l'italiano e la lingua oggetto spagnolo</a:t>
            </a:r>
          </a:p>
          <a:p>
            <a:pPr algn="just"/>
            <a:r>
              <a:rPr lang="it-IT" sz="3000" dirty="0"/>
              <a:t>Scopo didattico</a:t>
            </a:r>
          </a:p>
          <a:p>
            <a:pPr algn="just"/>
            <a:endParaRPr lang="it-IT" sz="3000" dirty="0"/>
          </a:p>
        </p:txBody>
      </p:sp>
      <p:sp>
        <p:nvSpPr>
          <p:cNvPr id="22" name="Segnaposto contenuto 21"/>
          <p:cNvSpPr>
            <a:spLocks noGrp="1"/>
          </p:cNvSpPr>
          <p:nvPr>
            <p:ph sz="quarter" idx="35"/>
          </p:nvPr>
        </p:nvSpPr>
        <p:spPr>
          <a:xfrm>
            <a:off x="14567577" y="21846423"/>
            <a:ext cx="6236891" cy="5337352"/>
          </a:xfrm>
        </p:spPr>
        <p:txBody>
          <a:bodyPr>
            <a:noAutofit/>
          </a:bodyPr>
          <a:lstStyle/>
          <a:p>
            <a:r>
              <a:rPr lang="it-IT" sz="3000" dirty="0"/>
              <a:t>Studiare l'evoluzione delle </a:t>
            </a:r>
            <a:r>
              <a:rPr lang="it-IT" sz="3000" i="1" dirty="0"/>
              <a:t>GEI</a:t>
            </a:r>
            <a:r>
              <a:rPr lang="it-IT" sz="3000" dirty="0"/>
              <a:t> nel tempo</a:t>
            </a:r>
          </a:p>
          <a:p>
            <a:r>
              <a:rPr lang="it-IT" sz="3000" dirty="0"/>
              <a:t>Definire il genere testuale delle </a:t>
            </a:r>
            <a:r>
              <a:rPr lang="it-IT" sz="3000" i="1" dirty="0"/>
              <a:t>GEI </a:t>
            </a:r>
            <a:r>
              <a:rPr lang="it-IT" sz="3000" dirty="0"/>
              <a:t>con dati analitici complessi, più ricchi e visualizzati in maniera più agevole</a:t>
            </a:r>
          </a:p>
          <a:p>
            <a:r>
              <a:rPr lang="it-IT" sz="3000" dirty="0"/>
              <a:t>Definire e standardizzare un nuovo approccio verso questo tipo di studi</a:t>
            </a:r>
          </a:p>
          <a:p>
            <a:r>
              <a:rPr lang="it-IT" sz="3000" dirty="0"/>
              <a:t>Espandere il database ad altre grammatiche e lingue</a:t>
            </a:r>
          </a:p>
        </p:txBody>
      </p:sp>
      <p:pic>
        <p:nvPicPr>
          <p:cNvPr id="19" name="Picture 4" descr="Universita' di Padova DEI (Dip Ingegneria Informazione) Accesso PaperCut">
            <a:extLst>
              <a:ext uri="{FF2B5EF4-FFF2-40B4-BE49-F238E27FC236}">
                <a16:creationId xmlns:a16="http://schemas.microsoft.com/office/drawing/2014/main" id="{6E928B9F-1779-10B0-B944-5C4DE1E5D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6085" y="1949771"/>
            <a:ext cx="243839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logo_800anni – 800 anni unipd">
            <a:extLst>
              <a:ext uri="{FF2B5EF4-FFF2-40B4-BE49-F238E27FC236}">
                <a16:creationId xmlns:a16="http://schemas.microsoft.com/office/drawing/2014/main" id="{7967EB48-1DCD-8B2D-DBC3-FDCC8AB0B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170" y="28964208"/>
            <a:ext cx="4016407" cy="114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egnaposto contenuto 11">
            <a:extLst>
              <a:ext uri="{FF2B5EF4-FFF2-40B4-BE49-F238E27FC236}">
                <a16:creationId xmlns:a16="http://schemas.microsoft.com/office/drawing/2014/main" id="{DD0516D8-425D-FF64-2049-97A3587062A4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556859" y="6846634"/>
            <a:ext cx="6236891" cy="6699121"/>
          </a:xfrm>
        </p:spPr>
        <p:txBody>
          <a:bodyPr>
            <a:noAutofit/>
          </a:bodyPr>
          <a:lstStyle/>
          <a:p>
            <a:pPr algn="just"/>
            <a:r>
              <a:rPr lang="it-IT" sz="3000" dirty="0"/>
              <a:t>Punto di partenza: </a:t>
            </a:r>
            <a:r>
              <a:rPr lang="it-IT" sz="3000" dirty="0" err="1"/>
              <a:t>Epigrama.eu</a:t>
            </a:r>
            <a:r>
              <a:rPr lang="it-IT" sz="3000" dirty="0"/>
              <a:t> come biblioteca digitale</a:t>
            </a:r>
          </a:p>
          <a:p>
            <a:pPr algn="just"/>
            <a:r>
              <a:rPr lang="it-IT" sz="3000" dirty="0"/>
              <a:t>Oggetto di studio: la produzione delle </a:t>
            </a:r>
            <a:r>
              <a:rPr lang="it-IT" sz="3000" i="1" dirty="0" err="1"/>
              <a:t>Gramáticas</a:t>
            </a:r>
            <a:r>
              <a:rPr lang="it-IT" sz="3000" i="1" dirty="0"/>
              <a:t> de </a:t>
            </a:r>
            <a:r>
              <a:rPr lang="it-IT" sz="3000" i="1" dirty="0" err="1"/>
              <a:t>español</a:t>
            </a:r>
            <a:r>
              <a:rPr lang="it-IT" sz="3000" i="1" dirty="0"/>
              <a:t> para </a:t>
            </a:r>
            <a:r>
              <a:rPr lang="it-IT" sz="3000" i="1" dirty="0" err="1"/>
              <a:t>italianos</a:t>
            </a:r>
            <a:r>
              <a:rPr lang="it-IT" sz="3000" i="1" dirty="0"/>
              <a:t> (GEI)</a:t>
            </a:r>
            <a:r>
              <a:rPr lang="it-IT" sz="3000" dirty="0"/>
              <a:t> nel corso del XVI e del XXI secolo</a:t>
            </a:r>
          </a:p>
          <a:p>
            <a:pPr algn="just"/>
            <a:r>
              <a:rPr lang="it-IT" sz="3000" dirty="0"/>
              <a:t>Numerosi studi e riferimenti sulla produzione grammaticale sia italiana che spagnola prese singolarmente</a:t>
            </a:r>
          </a:p>
          <a:p>
            <a:pPr algn="just"/>
            <a:r>
              <a:rPr lang="it-IT" sz="3000" dirty="0"/>
              <a:t>Poche ricerche, invece, sulle GEI da un punto di vista contrastivo tra le due lingue</a:t>
            </a:r>
          </a:p>
        </p:txBody>
      </p:sp>
      <p:sp>
        <p:nvSpPr>
          <p:cNvPr id="17" name="Segnaposto contenuto 12">
            <a:extLst>
              <a:ext uri="{FF2B5EF4-FFF2-40B4-BE49-F238E27FC236}">
                <a16:creationId xmlns:a16="http://schemas.microsoft.com/office/drawing/2014/main" id="{E77AA773-3537-0BFA-B92D-93DA9A8D3E9E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556858" y="15599599"/>
            <a:ext cx="6236891" cy="3849908"/>
          </a:xfrm>
        </p:spPr>
        <p:txBody>
          <a:bodyPr>
            <a:noAutofit/>
          </a:bodyPr>
          <a:lstStyle/>
          <a:p>
            <a:pPr algn="just"/>
            <a:r>
              <a:rPr lang="it-IT" sz="3000" dirty="0"/>
              <a:t>Le grammatiche spagnole per gli italofoni sono un genere autonomo?</a:t>
            </a:r>
          </a:p>
          <a:p>
            <a:pPr algn="just"/>
            <a:r>
              <a:rPr lang="it-IT" sz="3000" dirty="0"/>
              <a:t>Se sì, qual è la definizione di questo genere?</a:t>
            </a:r>
          </a:p>
          <a:p>
            <a:pPr algn="just"/>
            <a:r>
              <a:rPr lang="it-IT" sz="3000" dirty="0"/>
              <a:t>Come individuare i tratti tipici di questo tipo di grammatiche?</a:t>
            </a:r>
          </a:p>
        </p:txBody>
      </p:sp>
      <p:pic>
        <p:nvPicPr>
          <p:cNvPr id="2" name="Picture 12">
            <a:extLst>
              <a:ext uri="{FF2B5EF4-FFF2-40B4-BE49-F238E27FC236}">
                <a16:creationId xmlns:a16="http://schemas.microsoft.com/office/drawing/2014/main" id="{AD5EA368-8669-EEAA-BCB9-C6E67C526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40" y="2426944"/>
            <a:ext cx="2421514" cy="6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egnaposto testo 4">
            <a:extLst>
              <a:ext uri="{FF2B5EF4-FFF2-40B4-BE49-F238E27FC236}">
                <a16:creationId xmlns:a16="http://schemas.microsoft.com/office/drawing/2014/main" id="{9A14A936-0DF4-8683-EFE7-A9C4EE7D2CCD}"/>
              </a:ext>
            </a:extLst>
          </p:cNvPr>
          <p:cNvSpPr txBox="1">
            <a:spLocks/>
          </p:cNvSpPr>
          <p:nvPr/>
        </p:nvSpPr>
        <p:spPr>
          <a:xfrm>
            <a:off x="556861" y="13735824"/>
            <a:ext cx="6236891" cy="1121304"/>
          </a:xfrm>
          <a:prstGeom prst="round1Rect">
            <a:avLst/>
          </a:prstGeom>
          <a:solidFill>
            <a:srgbClr val="C00000"/>
          </a:solidFill>
        </p:spPr>
        <p:txBody>
          <a:bodyPr vert="horz" lIns="365760" tIns="45720" rIns="91440" bIns="45720" rtlCol="0" anchor="ctr">
            <a:noAutofit/>
          </a:bodyPr>
          <a:lstStyle>
            <a:lvl1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it-IT" sz="4000" dirty="0"/>
              <a:t>Obiettivi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FAFB7F5D-0EA1-D793-4F43-5C4317917C36}"/>
              </a:ext>
            </a:extLst>
          </p:cNvPr>
          <p:cNvSpPr txBox="1">
            <a:spLocks/>
          </p:cNvSpPr>
          <p:nvPr/>
        </p:nvSpPr>
        <p:spPr>
          <a:xfrm>
            <a:off x="14567578" y="20191979"/>
            <a:ext cx="6236891" cy="1121304"/>
          </a:xfrm>
          <a:prstGeom prst="round1Rect">
            <a:avLst/>
          </a:prstGeom>
          <a:solidFill>
            <a:srgbClr val="C00000"/>
          </a:solidFill>
        </p:spPr>
        <p:txBody>
          <a:bodyPr vert="horz" lIns="365760" tIns="45720" rIns="91440" bIns="45720" rtlCol="0" anchor="ctr">
            <a:noAutofit/>
          </a:bodyPr>
          <a:lstStyle>
            <a:lvl1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u="none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l" defTabSz="213837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923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it-IT" sz="4000" dirty="0"/>
              <a:t>Conclusioni</a:t>
            </a:r>
          </a:p>
        </p:txBody>
      </p:sp>
      <p:sp>
        <p:nvSpPr>
          <p:cNvPr id="3" name="Segnaposto contenuto 21">
            <a:extLst>
              <a:ext uri="{FF2B5EF4-FFF2-40B4-BE49-F238E27FC236}">
                <a16:creationId xmlns:a16="http://schemas.microsoft.com/office/drawing/2014/main" id="{0B5DA875-D861-ABCE-9C8D-5D760FB3825D}"/>
              </a:ext>
            </a:extLst>
          </p:cNvPr>
          <p:cNvSpPr txBox="1">
            <a:spLocks/>
          </p:cNvSpPr>
          <p:nvPr/>
        </p:nvSpPr>
        <p:spPr>
          <a:xfrm>
            <a:off x="14567577" y="13805760"/>
            <a:ext cx="6236891" cy="5647673"/>
          </a:xfrm>
          <a:prstGeom prst="rect">
            <a:avLst/>
          </a:prstGeom>
        </p:spPr>
        <p:txBody>
          <a:bodyPr vert="horz" lIns="365760" tIns="182880" rIns="91440" bIns="45720" rtlCol="0">
            <a:noAutofit/>
          </a:bodyPr>
          <a:lstStyle>
            <a:lvl1pPr marL="222748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364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000" b="1" dirty="0"/>
              <a:t>Flusso di lavoro</a:t>
            </a:r>
            <a:r>
              <a:rPr lang="it-IT" sz="3000" dirty="0"/>
              <a:t>:</a:t>
            </a:r>
          </a:p>
          <a:p>
            <a:r>
              <a:rPr lang="it-IT" sz="3000" dirty="0"/>
              <a:t>Selezionare i documenti filtrandoli per autore, anno, secolo, edizione e titolo</a:t>
            </a:r>
          </a:p>
          <a:p>
            <a:r>
              <a:rPr lang="it-IT" sz="3000" dirty="0"/>
              <a:t>Elaborare query per identificare entità del layout, del contenuto o una combinazione di entrambi</a:t>
            </a:r>
          </a:p>
          <a:p>
            <a:r>
              <a:rPr lang="it-IT" sz="3000" dirty="0"/>
              <a:t>Visualizzare i risultati delle query sotto forma di termini, le occorrenze, le parti del discorso trattate, le definizioni, ecc.</a:t>
            </a:r>
          </a:p>
        </p:txBody>
      </p:sp>
      <p:sp>
        <p:nvSpPr>
          <p:cNvPr id="7" name="Segnaposto contenuto 21">
            <a:extLst>
              <a:ext uri="{FF2B5EF4-FFF2-40B4-BE49-F238E27FC236}">
                <a16:creationId xmlns:a16="http://schemas.microsoft.com/office/drawing/2014/main" id="{0693E4CF-9002-29DF-D6C1-E380A268B0BB}"/>
              </a:ext>
            </a:extLst>
          </p:cNvPr>
          <p:cNvSpPr txBox="1">
            <a:spLocks/>
          </p:cNvSpPr>
          <p:nvPr/>
        </p:nvSpPr>
        <p:spPr>
          <a:xfrm>
            <a:off x="7573364" y="21846423"/>
            <a:ext cx="6236891" cy="4799341"/>
          </a:xfrm>
          <a:prstGeom prst="rect">
            <a:avLst/>
          </a:prstGeom>
        </p:spPr>
        <p:txBody>
          <a:bodyPr vert="horz" lIns="365760" tIns="182880" rIns="91440" bIns="45720" rtlCol="0">
            <a:noAutofit/>
          </a:bodyPr>
          <a:lstStyle>
            <a:lvl1pPr marL="222748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364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b="1" dirty="0"/>
              <a:t>Obiettivi del database</a:t>
            </a:r>
            <a:r>
              <a:rPr lang="it-IT" sz="3000" dirty="0"/>
              <a:t>:</a:t>
            </a:r>
          </a:p>
          <a:p>
            <a:pPr algn="just"/>
            <a:r>
              <a:rPr lang="it-IT" sz="3000" dirty="0"/>
              <a:t>Identificare gli elementi comuni e non comuni</a:t>
            </a:r>
          </a:p>
          <a:p>
            <a:pPr algn="just"/>
            <a:r>
              <a:rPr lang="it-IT" sz="3000" dirty="0"/>
              <a:t>Normalizzare i dati con la  nomenclatura odierna (da Enciclopedia Treccani e Real Academia </a:t>
            </a:r>
            <a:r>
              <a:rPr lang="it-IT" sz="3000" dirty="0" err="1"/>
              <a:t>Española</a:t>
            </a:r>
            <a:r>
              <a:rPr lang="it-IT" sz="3000" dirty="0"/>
              <a:t>)</a:t>
            </a:r>
          </a:p>
          <a:p>
            <a:pPr algn="just"/>
            <a:r>
              <a:rPr lang="it-IT" sz="3000" dirty="0"/>
              <a:t>Interrogare le grammatiche con query trasversali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CB343BC-12C6-3824-7B01-446FB0D6E6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1652" y="5319525"/>
            <a:ext cx="5243434" cy="476090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BC295B6F-F4C3-83C3-27C6-E00BAE4921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9866" y="8650978"/>
            <a:ext cx="6231526" cy="4525200"/>
          </a:xfrm>
          <a:prstGeom prst="rect">
            <a:avLst/>
          </a:prstGeom>
        </p:spPr>
      </p:pic>
      <p:grpSp>
        <p:nvGrpSpPr>
          <p:cNvPr id="18" name="Gruppo 17">
            <a:extLst>
              <a:ext uri="{FF2B5EF4-FFF2-40B4-BE49-F238E27FC236}">
                <a16:creationId xmlns:a16="http://schemas.microsoft.com/office/drawing/2014/main" id="{BE37C185-E42E-4A95-8BAA-C954F6CF15AC}"/>
              </a:ext>
            </a:extLst>
          </p:cNvPr>
          <p:cNvGrpSpPr/>
          <p:nvPr/>
        </p:nvGrpSpPr>
        <p:grpSpPr>
          <a:xfrm>
            <a:off x="7369173" y="10948077"/>
            <a:ext cx="6601265" cy="4928453"/>
            <a:chOff x="7391179" y="10439512"/>
            <a:chExt cx="6601265" cy="4928453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310E0555-A5F5-1F39-E510-263A6B59E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91179" y="10439512"/>
              <a:ext cx="6601265" cy="4467736"/>
            </a:xfrm>
            <a:prstGeom prst="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1BC79C94-A330-D2FE-BD23-1BFAD3B71D57}"/>
                </a:ext>
              </a:extLst>
            </p:cNvPr>
            <p:cNvSpPr txBox="1"/>
            <p:nvPr/>
          </p:nvSpPr>
          <p:spPr>
            <a:xfrm>
              <a:off x="8006849" y="14937078"/>
              <a:ext cx="581454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200" dirty="0"/>
                <a:t>Fig.2 Estratto da </a:t>
              </a:r>
              <a:r>
                <a:rPr lang="it-IT" sz="2200" i="1" dirty="0"/>
                <a:t>Il compendio </a:t>
              </a:r>
              <a:r>
                <a:rPr lang="it-IT" sz="2200" dirty="0"/>
                <a:t>di Massimo Troiano</a:t>
              </a:r>
            </a:p>
          </p:txBody>
        </p:sp>
      </p:grp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A114361-6E3C-FDBA-A015-FECAF3DBA023}"/>
              </a:ext>
            </a:extLst>
          </p:cNvPr>
          <p:cNvSpPr txBox="1"/>
          <p:nvPr/>
        </p:nvSpPr>
        <p:spPr>
          <a:xfrm>
            <a:off x="8196999" y="10087822"/>
            <a:ext cx="52434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Fig.1 Estratto da </a:t>
            </a:r>
            <a:r>
              <a:rPr lang="it-IT" sz="2200" i="1" dirty="0"/>
              <a:t>Traduzione</a:t>
            </a:r>
            <a:r>
              <a:rPr lang="it-IT" sz="2200" dirty="0"/>
              <a:t> di Gennaro Sisti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CD0E5EA-06EE-FAFB-3E91-3E004453B18E}"/>
              </a:ext>
            </a:extLst>
          </p:cNvPr>
          <p:cNvSpPr txBox="1"/>
          <p:nvPr/>
        </p:nvSpPr>
        <p:spPr>
          <a:xfrm>
            <a:off x="16686718" y="13294824"/>
            <a:ext cx="20378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Fig.4 Schema ER</a:t>
            </a:r>
          </a:p>
        </p:txBody>
      </p:sp>
      <p:sp>
        <p:nvSpPr>
          <p:cNvPr id="6" name="Segnaposto contenuto 21">
            <a:extLst>
              <a:ext uri="{FF2B5EF4-FFF2-40B4-BE49-F238E27FC236}">
                <a16:creationId xmlns:a16="http://schemas.microsoft.com/office/drawing/2014/main" id="{08C071FB-D780-4282-4BD9-CD0EA82615DB}"/>
              </a:ext>
            </a:extLst>
          </p:cNvPr>
          <p:cNvSpPr txBox="1">
            <a:spLocks/>
          </p:cNvSpPr>
          <p:nvPr/>
        </p:nvSpPr>
        <p:spPr>
          <a:xfrm>
            <a:off x="14589866" y="5140527"/>
            <a:ext cx="6236891" cy="3038575"/>
          </a:xfrm>
          <a:prstGeom prst="rect">
            <a:avLst/>
          </a:prstGeom>
        </p:spPr>
        <p:txBody>
          <a:bodyPr vert="horz" lIns="365760" tIns="182880" rIns="91440" bIns="45720" rtlCol="0">
            <a:noAutofit/>
          </a:bodyPr>
          <a:lstStyle>
            <a:lvl1pPr marL="222748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364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4595" indent="-222748" algn="l" defTabSz="2138379" rtl="0" eaLnBrk="1" latinLnBrk="0" hangingPunct="1">
              <a:lnSpc>
                <a:spcPct val="100000"/>
              </a:lnSpc>
              <a:spcBef>
                <a:spcPts val="585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169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000" b="1" dirty="0"/>
              <a:t>Esempi di query:</a:t>
            </a:r>
          </a:p>
          <a:p>
            <a:r>
              <a:rPr lang="it-IT" sz="3000" dirty="0"/>
              <a:t>Trova tutte le coniugazioni relative alla tipologia «verbo irregolare» e mostra il contesto in cui compaiono</a:t>
            </a:r>
          </a:p>
          <a:p>
            <a:r>
              <a:rPr lang="it-IT" sz="3000" dirty="0"/>
              <a:t>Trova tutti i capitoli che parlano di nomi e aggettivi </a:t>
            </a:r>
          </a:p>
          <a:p>
            <a:pPr marL="0" indent="0">
              <a:buNone/>
            </a:pPr>
            <a:endParaRPr lang="it-IT" sz="3000" dirty="0"/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96FCCD68-19EB-65BB-B70B-6CD0F9BD7C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68593" y="16309278"/>
            <a:ext cx="6601845" cy="4655931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DDA31C1-01CD-A825-999E-F53CD57134E9}"/>
              </a:ext>
            </a:extLst>
          </p:cNvPr>
          <p:cNvSpPr txBox="1"/>
          <p:nvPr/>
        </p:nvSpPr>
        <p:spPr>
          <a:xfrm>
            <a:off x="7945507" y="21116238"/>
            <a:ext cx="54311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Fig.3 Estratto da </a:t>
            </a:r>
            <a:r>
              <a:rPr lang="it-IT" sz="2200" i="1" dirty="0"/>
              <a:t>Grammatica</a:t>
            </a:r>
            <a:r>
              <a:rPr lang="it-IT" sz="2200" dirty="0"/>
              <a:t> di Antonio Fabro</a:t>
            </a:r>
          </a:p>
        </p:txBody>
      </p:sp>
    </p:spTree>
    <p:extLst>
      <p:ext uri="{BB962C8B-B14F-4D97-AF65-F5344CB8AC3E}">
        <p14:creationId xmlns:p14="http://schemas.microsoft.com/office/powerpoint/2010/main" val="931198942"/>
      </p:ext>
    </p:extLst>
  </p:cSld>
  <p:clrMapOvr>
    <a:masterClrMapping/>
  </p:clrMapOvr>
</p:sld>
</file>

<file path=ppt/theme/theme1.xml><?xml version="1.0" encoding="utf-8"?>
<a:theme xmlns:a="http://schemas.openxmlformats.org/drawingml/2006/main" name="Poster medico">
  <a:themeElements>
    <a:clrScheme name="Personalizzati 2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FFFFFF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6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6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5A68E73-61CB-4542-8C48-DCBB2482A3D5}" vid="{6A3CA63D-1E3C-4681-8668-89277FEB3FEB}"/>
    </a:ext>
  </a:extLst>
</a:theme>
</file>

<file path=ppt/theme/theme2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CE3ED8-2D07-4BA2-9005-4F3ED3D7E6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4AACF7-51B1-41A0-AAF9-D883E2E86D45}">
  <ds:schemaRefs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D8B3D7D-95B4-4748-9FFB-C281E1B965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392</Words>
  <Application>Microsoft Macintosh PowerPoint</Application>
  <PresentationFormat>Personalizzato</PresentationFormat>
  <Paragraphs>43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Helvetica Neue</vt:lpstr>
      <vt:lpstr>Poster medico</vt:lpstr>
      <vt:lpstr>Un modello di catalogazione digitale delle grammatiche bilingue di spagnolo per italofoni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[Titolo poster] Lorem ipsum dolor sit amet, consectetuer adipiscing elit maecenas porttitor congue massa fusce</dc:title>
  <cp:lastModifiedBy>Silvia Muzzupappa</cp:lastModifiedBy>
  <cp:revision>11</cp:revision>
  <dcterms:created xsi:type="dcterms:W3CDTF">2013-04-05T20:27:31Z</dcterms:created>
  <dcterms:modified xsi:type="dcterms:W3CDTF">2023-05-30T19:50:34Z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IsMyDocuments">
    <vt:bool>true</vt:bool>
  </property>
</Properties>
</file>